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00364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2267"/>
          <a:ext cx="9144000" cy="6015292"/>
          <a:chOff x="0" y="862267"/>
          <a:chExt cx="9144000" cy="6015292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267"/>
            <a:ext cx="9144000" cy="5153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440"/>
            <a:ext cx="9144000" cy="52031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440"/>
            <a:ext cx="9144000" cy="52031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614"/>
          <a:ext cx="9144000" cy="6010114"/>
          <a:chOff x="0" y="866614"/>
          <a:chExt cx="9144000" cy="6010114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61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Theme99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Гумерова</cp:lastModifiedBy>
  <cp:revision>2</cp:revision>
  <dcterms:created xsi:type="dcterms:W3CDTF">2024-03-25T06:35:07Z</dcterms:created>
  <dcterms:modified xsi:type="dcterms:W3CDTF">2024-07-26T12:18:19Z</dcterms:modified>
</cp:coreProperties>
</file>